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95" r:id="rId3"/>
    <p:sldId id="294" r:id="rId4"/>
    <p:sldId id="258" r:id="rId5"/>
    <p:sldId id="260" r:id="rId6"/>
    <p:sldId id="266" r:id="rId7"/>
    <p:sldId id="264" r:id="rId8"/>
    <p:sldId id="267" r:id="rId9"/>
    <p:sldId id="290" r:id="rId10"/>
    <p:sldId id="296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552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2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D1608-5D4C-4B05-B628-5A2C0D84F57D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6A316A-F2DE-487E-A38E-0ABD08FD60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304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82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Played for MYHA, helped build the new rink, Been doing this for 22 years in one way shape or form.  Have seen it, done it and heard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76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Played for MYHA, helped build the new rink, Been doing this for 22 years in one way shape or form.  Have seen it, done it and heard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1531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Played for MYHA, helped build the new rink, Been doing this for 22 years in one way shape or form.  Have seen it, done it and heard it.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746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4139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GAME COUNTS WILL NOT BE EXACTLY EVEN, WE DO OUR BEST BUT IT DOESN’T ALWAYS WORK OUT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253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164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ENCOURAGE YOU CHILD TO DO THE BEST THEY CAN EVERYDAY</a:t>
            </a:r>
          </a:p>
          <a:p>
            <a:r>
              <a:rPr lang="en-US" dirty="0"/>
              <a:t>AS A PARENT, PLEASE BE SUPPORTIVE OF YOUR FRIENDS (DON’T SAY “I CAN’T BELIEVE YOUR CHILD DIDN’T MAKE xx TEAM, IT DOESN’T HELP, IT ONLY MAKES THE SITUATION WORSE</a:t>
            </a:r>
          </a:p>
          <a:p>
            <a:r>
              <a:rPr lang="en-US" dirty="0"/>
              <a:t>PLAYERS MAKING TEAM BECAUSE OF NAMES, BOARD MEMBERS, ETC.  ANY EXAMPLE YOU CAN ATTEMPT TO GIVE ME ABOUT WHY A KID MADE A CERTAIN TEAM, I CAN GIVE YOU THE EXACT SAME EXAMPLE OF A KID NOT MAKING THE TEAM</a:t>
            </a:r>
          </a:p>
          <a:p>
            <a:r>
              <a:rPr lang="en-US" dirty="0"/>
              <a:t>ULTIMTELY, COACHES WANT THE BEST TEAM THEY CAN GET.  </a:t>
            </a:r>
          </a:p>
          <a:p>
            <a:r>
              <a:rPr lang="en-US" dirty="0"/>
              <a:t>EXAMPLE OF KIDS MAKING C TEAMS AND THEN AA TEAMS</a:t>
            </a:r>
          </a:p>
          <a:p>
            <a:r>
              <a:rPr lang="en-US" dirty="0"/>
              <a:t>15U TRYOUTS- FIRST TIME DOING THIS- ALWAYS LEARNING SOMETHING NEW</a:t>
            </a:r>
          </a:p>
          <a:p>
            <a:r>
              <a:rPr lang="en-US" dirty="0"/>
              <a:t>How many 6</a:t>
            </a:r>
            <a:r>
              <a:rPr lang="en-US" baseline="30000" dirty="0"/>
              <a:t>th</a:t>
            </a:r>
            <a:r>
              <a:rPr lang="en-US" dirty="0"/>
              <a:t> graders do we have right now?  55 6</a:t>
            </a:r>
            <a:r>
              <a:rPr lang="en-US" baseline="30000" dirty="0"/>
              <a:t>TH</a:t>
            </a:r>
            <a:r>
              <a:rPr lang="en-US" dirty="0"/>
              <a:t> GRADE BOYS- 2 YEARS AGO VARSITY HAD 13 SENIORS, JG HAD 7, 20 SENIORS STILL PLAYING HOCKEY WHICH IS UNHEARD OF</a:t>
            </a:r>
          </a:p>
          <a:p>
            <a:r>
              <a:rPr lang="en-US" dirty="0"/>
              <a:t>61 PLAYERS WITH A 2010 BIRTH YEAR- AS YOU GET OLDER THE PROGRAMS START GOING BY BIRTH YEAR</a:t>
            </a:r>
          </a:p>
          <a:p>
            <a:r>
              <a:rPr lang="en-US" dirty="0"/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9630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6A316A-F2DE-487E-A38E-0ABD08FD608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94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6562" y="2603157"/>
            <a:ext cx="8527894" cy="1503622"/>
          </a:xfrm>
        </p:spPr>
        <p:txBody>
          <a:bodyPr/>
          <a:lstStyle/>
          <a:p>
            <a:pPr algn="ctr"/>
            <a:r>
              <a:rPr lang="en-US" dirty="0"/>
              <a:t>Peewee/12U-Bantam/15U</a:t>
            </a:r>
            <a:br>
              <a:rPr lang="en-US" dirty="0"/>
            </a:br>
            <a:r>
              <a:rPr lang="en-US" sz="4000" dirty="0"/>
              <a:t>Parent meeting 9-15-2026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2298861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2791594"/>
            <a:ext cx="2082800" cy="1257299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BF136681-D909-9978-4E47-08436BAB3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6685" y="2603157"/>
            <a:ext cx="3075316" cy="162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529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Moorhead Youth Hockey Association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3"/>
            <a:ext cx="10136979" cy="367331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400" u="sng" dirty="0"/>
              <a:t>MYHA Purpose Statement</a:t>
            </a:r>
            <a:r>
              <a:rPr lang="en-US" sz="3400" b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600" i="1" kern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 kern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Developing hockey players to their fullest potential while shaping future leaders through lessons of team sports and competition.</a:t>
            </a:r>
            <a:r>
              <a:rPr lang="en-US" sz="2600" i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kern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sz="3400" u="sng" dirty="0"/>
              <a:t>MYHA Core Value Statement</a:t>
            </a:r>
            <a:r>
              <a:rPr lang="en-US" sz="3400" b="1" kern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600" i="1" kern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MYHA believes in developing young people through the commitment, effort, discipline, perseverance, and humility it takes to train and compete to be their best.</a:t>
            </a:r>
            <a:endParaRPr lang="en-US" sz="2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D090E717-E9E7-AB70-9CD3-C61CD3E0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50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794" y="2200642"/>
            <a:ext cx="7274071" cy="45375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/>
              <a:t>USA Hockey Annual Guide</a:t>
            </a:r>
          </a:p>
          <a:p>
            <a:pPr>
              <a:buNone/>
            </a:pPr>
            <a:r>
              <a:rPr lang="en-US" sz="2000" dirty="0"/>
              <a:t>- Reviewed and updated annually by the USA Hockey Officials</a:t>
            </a:r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Minnesota Hockey Handbook</a:t>
            </a:r>
          </a:p>
          <a:p>
            <a:pPr>
              <a:buNone/>
            </a:pPr>
            <a:r>
              <a:rPr lang="en-US" sz="2000" dirty="0"/>
              <a:t>- Reviewed and updated annually by the MN Hockey BOD</a:t>
            </a:r>
          </a:p>
          <a:p>
            <a:pPr>
              <a:buNone/>
            </a:pPr>
            <a:endParaRPr lang="en-US" u="sng" dirty="0"/>
          </a:p>
          <a:p>
            <a:pPr>
              <a:buNone/>
            </a:pPr>
            <a:r>
              <a:rPr lang="en-US" u="sng" dirty="0"/>
              <a:t>Moorhead Youth Hockey Rules and Regulations</a:t>
            </a:r>
          </a:p>
          <a:p>
            <a:pPr>
              <a:buNone/>
            </a:pPr>
            <a:r>
              <a:rPr lang="en-US" sz="2000" dirty="0"/>
              <a:t>- Reviewed and updated annually by the Hockey Director with input from the Hockey Committee and MYHA BOD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D090E717-E9E7-AB70-9CD3-C61CD3E0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690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Organization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8795" y="2200642"/>
            <a:ext cx="4086988" cy="420015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u="sng" dirty="0"/>
              <a:t>Hockey Operations</a:t>
            </a:r>
          </a:p>
          <a:p>
            <a:pPr>
              <a:buNone/>
            </a:pPr>
            <a:endParaRPr lang="en-US" sz="2000" u="sng" dirty="0"/>
          </a:p>
          <a:p>
            <a:r>
              <a:rPr lang="en-US" sz="2000" dirty="0"/>
              <a:t>Hockey Committee</a:t>
            </a:r>
          </a:p>
          <a:p>
            <a:pPr lvl="1"/>
            <a:r>
              <a:rPr lang="en-US" dirty="0"/>
              <a:t>Hockey Director</a:t>
            </a:r>
          </a:p>
          <a:p>
            <a:pPr lvl="2"/>
            <a:r>
              <a:rPr lang="en-US" sz="2000" dirty="0"/>
              <a:t>Level Coordinators</a:t>
            </a:r>
          </a:p>
          <a:p>
            <a:pPr lvl="3"/>
            <a:r>
              <a:rPr lang="en-US" sz="2000" dirty="0"/>
              <a:t>Coaches</a:t>
            </a:r>
          </a:p>
          <a:p>
            <a:pPr lvl="4"/>
            <a:r>
              <a:rPr lang="en-US" sz="2000" dirty="0"/>
              <a:t>Team Managers</a:t>
            </a:r>
          </a:p>
          <a:p>
            <a:pPr lvl="5"/>
            <a:r>
              <a:rPr lang="en-US" sz="2000" dirty="0"/>
              <a:t>Team</a:t>
            </a:r>
          </a:p>
          <a:p>
            <a:pPr marL="0" indent="0">
              <a:buNone/>
            </a:pPr>
            <a:r>
              <a:rPr lang="en-US" sz="1600" dirty="0"/>
              <a:t>Responsibilities: hockey programming, curriculum, scheduling, coaches, and anything else impacting the hockey offering to the kids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D090E717-E9E7-AB70-9CD3-C61CD3E05B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5052E7E-03CF-967D-32B9-137D51FDD0C9}"/>
              </a:ext>
            </a:extLst>
          </p:cNvPr>
          <p:cNvSpPr txBox="1">
            <a:spLocks/>
          </p:cNvSpPr>
          <p:nvPr/>
        </p:nvSpPr>
        <p:spPr>
          <a:xfrm>
            <a:off x="6638717" y="2200642"/>
            <a:ext cx="4086988" cy="452863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u="sng" dirty="0"/>
              <a:t>Administrative Operations</a:t>
            </a:r>
          </a:p>
          <a:p>
            <a:pPr>
              <a:buFont typeface="Arial" panose="020B0604020202020204" pitchFamily="34" charset="0"/>
              <a:buNone/>
            </a:pPr>
            <a:endParaRPr lang="en-US" sz="2000" u="sng" dirty="0"/>
          </a:p>
          <a:p>
            <a:r>
              <a:rPr lang="en-US" sz="2000" dirty="0"/>
              <a:t>Board of Directors</a:t>
            </a:r>
          </a:p>
          <a:p>
            <a:pPr lvl="1"/>
            <a:r>
              <a:rPr lang="en-US" dirty="0"/>
              <a:t>Executive Director</a:t>
            </a:r>
          </a:p>
          <a:p>
            <a:pPr lvl="2"/>
            <a:r>
              <a:rPr lang="en-US" sz="2000" dirty="0"/>
              <a:t>Arena Staff</a:t>
            </a:r>
          </a:p>
          <a:p>
            <a:pPr lvl="2"/>
            <a:r>
              <a:rPr lang="en-US" sz="2000" dirty="0"/>
              <a:t>Retail Staff</a:t>
            </a:r>
          </a:p>
          <a:p>
            <a:pPr lvl="2"/>
            <a:r>
              <a:rPr lang="en-US" sz="2000" dirty="0"/>
              <a:t>Office Staff</a:t>
            </a:r>
          </a:p>
          <a:p>
            <a:pPr lvl="3"/>
            <a:r>
              <a:rPr lang="en-US" sz="2000" dirty="0"/>
              <a:t>Volunteers</a:t>
            </a:r>
          </a:p>
          <a:p>
            <a:pPr lvl="1"/>
            <a:r>
              <a:rPr lang="en-US" sz="2400" dirty="0"/>
              <a:t>Gaming Manager</a:t>
            </a:r>
          </a:p>
          <a:p>
            <a:pPr lvl="2"/>
            <a:r>
              <a:rPr lang="en-US" sz="2200" dirty="0"/>
              <a:t>Gaming Staff</a:t>
            </a:r>
          </a:p>
          <a:p>
            <a:pPr marL="0" indent="0">
              <a:buNone/>
            </a:pPr>
            <a:r>
              <a:rPr lang="en-US" sz="1700" dirty="0"/>
              <a:t>Responsibilities: financial management, administration, compliance, community relations, and anything else impacting long term financial sustainability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00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HOCKEY OPS - INTRODUCTIONS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2167128"/>
            <a:ext cx="12380976" cy="4387255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Hockey Committee: Jon Ammerman (14), Casey Purpur (1), Josh Arnold, Sean Bertie, Scott, Bjorklund, Kelsey Brovick, Paul Campbell, Mark Cullen, Ryan Kraft, Tim Laurila, Cole O’Connell, Chris </a:t>
            </a:r>
            <a:r>
              <a:rPr lang="en-US" dirty="0" err="1"/>
              <a:t>VandeVelde</a:t>
            </a:r>
            <a:endParaRPr lang="en-US" dirty="0"/>
          </a:p>
          <a:p>
            <a:r>
              <a:rPr lang="en-US" u="sng" dirty="0"/>
              <a:t>Girls Coordinator-Kelsey Brovick</a:t>
            </a:r>
          </a:p>
          <a:p>
            <a:r>
              <a:rPr lang="en-US" u="sng" dirty="0"/>
              <a:t>Jr Gold Coordinator-Amanda Kutter</a:t>
            </a:r>
          </a:p>
          <a:p>
            <a:r>
              <a:rPr lang="en-US" u="sng" dirty="0"/>
              <a:t>Bantam Coordinator-Tim Laurila</a:t>
            </a:r>
          </a:p>
          <a:p>
            <a:r>
              <a:rPr lang="en-US" u="sng" dirty="0"/>
              <a:t>Peewee Coordinator-Josh Arnold</a:t>
            </a:r>
          </a:p>
          <a:p>
            <a:pPr>
              <a:buNone/>
            </a:pPr>
            <a:endParaRPr lang="en-US" u="sng" dirty="0"/>
          </a:p>
          <a:p>
            <a:pPr marL="0" indent="0">
              <a:buNone/>
            </a:pPr>
            <a:r>
              <a:rPr lang="en-US" dirty="0"/>
              <a:t>Assist the Hockey Director with:</a:t>
            </a:r>
          </a:p>
          <a:p>
            <a:r>
              <a:rPr lang="en-US" dirty="0"/>
              <a:t>Registration and placement of coaches </a:t>
            </a:r>
          </a:p>
          <a:p>
            <a:r>
              <a:rPr lang="en-US" dirty="0"/>
              <a:t>Coaches' trainings and meetings</a:t>
            </a:r>
          </a:p>
          <a:p>
            <a:r>
              <a:rPr lang="en-US" dirty="0"/>
              <a:t>Coordinate with the scheduler to </a:t>
            </a:r>
            <a:r>
              <a:rPr lang="en-US" dirty="0" err="1"/>
              <a:t>fullfill</a:t>
            </a:r>
            <a:r>
              <a:rPr lang="en-US" dirty="0"/>
              <a:t> practice and game account requirements</a:t>
            </a:r>
          </a:p>
          <a:p>
            <a:r>
              <a:rPr lang="en-US" dirty="0"/>
              <a:t>Facilitate tryout process and team selections</a:t>
            </a:r>
          </a:p>
          <a:p>
            <a:r>
              <a:rPr lang="en-US" dirty="0"/>
              <a:t>Facilitate grievance process for players, parents, coaches, MYHA Leadership and MN Hockey Officials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8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4D98D92F-D304-5140-856C-C582BBA1F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01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AND GAME SCHEDULES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689800"/>
            <a:ext cx="9613861" cy="357565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practices every week</a:t>
            </a:r>
          </a:p>
          <a:p>
            <a:r>
              <a:rPr lang="en-US" dirty="0"/>
              <a:t>Some practices are combined, and some are solo</a:t>
            </a:r>
          </a:p>
          <a:p>
            <a:r>
              <a:rPr lang="en-US" dirty="0"/>
              <a:t>2-4 road tournaments and 1 home tournament</a:t>
            </a:r>
          </a:p>
          <a:p>
            <a:r>
              <a:rPr lang="en-US" dirty="0"/>
              <a:t>30 game minimum (totals will vary)</a:t>
            </a:r>
          </a:p>
          <a:p>
            <a:r>
              <a:rPr lang="en-US" dirty="0"/>
              <a:t>Most teams play a district schedule</a:t>
            </a:r>
          </a:p>
          <a:p>
            <a:r>
              <a:rPr lang="en-US" dirty="0"/>
              <a:t>All scheduling goes through Aaron Herdt</a:t>
            </a:r>
          </a:p>
          <a:p>
            <a:r>
              <a:rPr lang="en-US" dirty="0"/>
              <a:t>Specialty Training is included (Attendance Expected)</a:t>
            </a:r>
          </a:p>
          <a:p>
            <a:r>
              <a:rPr lang="en-US" b="1" dirty="0"/>
              <a:t>Mandatory Time Off – December 21-27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6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82718D04-31F3-9A10-47A6-37F457348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814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Specialty Coaches/Tools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461191"/>
            <a:ext cx="9613861" cy="3674433"/>
          </a:xfrm>
        </p:spPr>
        <p:txBody>
          <a:bodyPr>
            <a:normAutofit/>
          </a:bodyPr>
          <a:lstStyle/>
          <a:p>
            <a:r>
              <a:rPr lang="en-US" dirty="0"/>
              <a:t>Dryland Coach – Joel Ferrie (24th year)</a:t>
            </a:r>
          </a:p>
          <a:p>
            <a:r>
              <a:rPr lang="en-US" dirty="0"/>
              <a:t>Goalie Coordinator – Aaron Dickstein (4th year)</a:t>
            </a:r>
          </a:p>
          <a:p>
            <a:r>
              <a:rPr lang="en-US" dirty="0"/>
              <a:t>The Prospect Exchange (TPE)</a:t>
            </a:r>
          </a:p>
          <a:p>
            <a:pPr lvl="1"/>
            <a:r>
              <a:rPr lang="en-US" dirty="0"/>
              <a:t>Individual play lists and clips</a:t>
            </a:r>
          </a:p>
          <a:p>
            <a:pPr lvl="1"/>
            <a:r>
              <a:rPr lang="en-US" dirty="0"/>
              <a:t>Team Systems</a:t>
            </a:r>
          </a:p>
          <a:p>
            <a:pPr lvl="1"/>
            <a:r>
              <a:rPr lang="en-US" dirty="0"/>
              <a:t>Pre-Scout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00" y="993406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9D8B0716-9CD8-DFFF-ED63-0DC23D25C1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178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Fall Clinic/TRYOUT PROCESS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521127"/>
          </a:xfrm>
        </p:spPr>
        <p:txBody>
          <a:bodyPr>
            <a:normAutofit/>
          </a:bodyPr>
          <a:lstStyle/>
          <a:p>
            <a:r>
              <a:rPr lang="en-US" dirty="0"/>
              <a:t>Fall Clinic: Sept </a:t>
            </a:r>
            <a:r>
              <a:rPr lang="en-US" dirty="0" err="1"/>
              <a:t>Sept</a:t>
            </a:r>
            <a:r>
              <a:rPr lang="en-US" dirty="0"/>
              <a:t> 21-30 (Attendance Expected)</a:t>
            </a:r>
          </a:p>
          <a:p>
            <a:r>
              <a:rPr lang="en-US" dirty="0"/>
              <a:t>Tryout Dates: Oct 5-11 (Goalie Session on Oct 4)</a:t>
            </a:r>
          </a:p>
          <a:p>
            <a:r>
              <a:rPr lang="en-US" dirty="0"/>
              <a:t>Eval Teams: HC Members, HS Staff, Non-Parent Coaches, Independent Evaluator</a:t>
            </a:r>
          </a:p>
          <a:p>
            <a:r>
              <a:rPr lang="en-US" dirty="0"/>
              <a:t>Process – Eval teams are tasked with evaluating for the purpose of team placement</a:t>
            </a:r>
          </a:p>
          <a:p>
            <a:r>
              <a:rPr lang="en-US" dirty="0"/>
              <a:t>Team posting- October 9-11</a:t>
            </a:r>
          </a:p>
          <a:p>
            <a:r>
              <a:rPr lang="en-US" dirty="0"/>
              <a:t>MEA Week-OFF</a:t>
            </a:r>
          </a:p>
          <a:p>
            <a:r>
              <a:rPr lang="en-US" dirty="0"/>
              <a:t>First Practice dates-after MEA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3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6CFB1D32-24C5-640B-DFC0-61BCEFEB60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02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1EF2-79C1-C309-1027-D4ED08C0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 Tryout-Parent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867E7D-903D-B17B-84D4-8B8E77957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299" y="2834022"/>
            <a:ext cx="9613861" cy="2989729"/>
          </a:xfrm>
        </p:spPr>
        <p:txBody>
          <a:bodyPr/>
          <a:lstStyle/>
          <a:p>
            <a:r>
              <a:rPr lang="en-US" dirty="0"/>
              <a:t>24 hours</a:t>
            </a:r>
          </a:p>
          <a:p>
            <a:r>
              <a:rPr lang="en-US" dirty="0"/>
              <a:t>Hockey Director and Level Coordinator</a:t>
            </a:r>
          </a:p>
          <a:p>
            <a:r>
              <a:rPr lang="en-US" dirty="0"/>
              <a:t>Meeting with the parent/guardian and the player</a:t>
            </a:r>
          </a:p>
          <a:p>
            <a:r>
              <a:rPr lang="en-US" dirty="0"/>
              <a:t>We will only talk about your child</a:t>
            </a:r>
          </a:p>
          <a:p>
            <a:r>
              <a:rPr lang="en-US" dirty="0"/>
              <a:t>Decisions will not be reversed </a:t>
            </a:r>
          </a:p>
          <a:p>
            <a:r>
              <a:rPr lang="en-US" dirty="0"/>
              <a:t>Teams aren’t final until December 31</a:t>
            </a:r>
            <a:r>
              <a:rPr lang="en-US" baseline="30000" dirty="0"/>
              <a:t>st</a:t>
            </a:r>
            <a:endParaRPr lang="en-US" dirty="0"/>
          </a:p>
        </p:txBody>
      </p:sp>
      <p:pic>
        <p:nvPicPr>
          <p:cNvPr id="4" name="Picture 3" descr="A picture containing clipart&#10;&#10;Description automatically generated">
            <a:extLst>
              <a:ext uri="{FF2B5EF4-FFF2-40B4-BE49-F238E27FC236}">
                <a16:creationId xmlns:a16="http://schemas.microsoft.com/office/drawing/2014/main" id="{00260E6B-CD6C-796D-C2CE-0C1D0E5003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102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995" y="753227"/>
            <a:ext cx="10121187" cy="1080938"/>
          </a:xfrm>
        </p:spPr>
        <p:txBody>
          <a:bodyPr>
            <a:normAutofit/>
          </a:bodyPr>
          <a:lstStyle/>
          <a:p>
            <a:r>
              <a:rPr lang="en-US" dirty="0"/>
              <a:t>VOLUNTEERING: RAFFLE and TOURNAMENTS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321" y="2362235"/>
            <a:ext cx="10111579" cy="4171730"/>
          </a:xfrm>
        </p:spPr>
        <p:txBody>
          <a:bodyPr>
            <a:normAutofit/>
          </a:bodyPr>
          <a:lstStyle/>
          <a:p>
            <a:r>
              <a:rPr lang="en-US" dirty="0"/>
              <a:t>Hockey Cost/Player: $3,500-$4,000 (Travel), $1,200-$1,500 (Inhouse)</a:t>
            </a:r>
          </a:p>
          <a:p>
            <a:r>
              <a:rPr lang="en-US" dirty="0"/>
              <a:t>Offset by:</a:t>
            </a:r>
          </a:p>
          <a:p>
            <a:pPr lvl="1"/>
            <a:r>
              <a:rPr lang="en-US" dirty="0"/>
              <a:t>Gaming (Gaming Staff)</a:t>
            </a:r>
          </a:p>
          <a:p>
            <a:pPr lvl="1"/>
            <a:r>
              <a:rPr lang="en-US" dirty="0"/>
              <a:t>Concessions/Pro Shop (MYHA Staff)</a:t>
            </a:r>
          </a:p>
          <a:p>
            <a:pPr lvl="1"/>
            <a:r>
              <a:rPr lang="en-US" dirty="0"/>
              <a:t>Sponsors (MYHA Staff)</a:t>
            </a:r>
          </a:p>
          <a:p>
            <a:pPr lvl="1"/>
            <a:r>
              <a:rPr lang="en-US" dirty="0"/>
              <a:t>Private Ice Rental (MYHA Staff)</a:t>
            </a:r>
          </a:p>
          <a:p>
            <a:pPr lvl="1"/>
            <a:r>
              <a:rPr lang="en-US" dirty="0"/>
              <a:t>MSC Management (MYHA Staff)</a:t>
            </a:r>
          </a:p>
          <a:p>
            <a:pPr lvl="1"/>
            <a:r>
              <a:rPr lang="en-US" dirty="0"/>
              <a:t>Fundraising (MYHA Board of Directors)</a:t>
            </a:r>
          </a:p>
          <a:p>
            <a:pPr lvl="1"/>
            <a:r>
              <a:rPr lang="en-US" sz="3200" dirty="0"/>
              <a:t>Raffle (Members)</a:t>
            </a:r>
          </a:p>
          <a:p>
            <a:pPr lvl="1"/>
            <a:r>
              <a:rPr lang="en-US" sz="3200" dirty="0"/>
              <a:t>Tournaments (MYHA Board, Staff and Members)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900" y="965125"/>
            <a:ext cx="1200000" cy="657143"/>
          </a:xfrm>
          <a:prstGeom prst="rect">
            <a:avLst/>
          </a:prstGeom>
        </p:spPr>
      </p:pic>
      <p:pic>
        <p:nvPicPr>
          <p:cNvPr id="5" name="Picture 4" descr="A picture containing clipart&#10;&#10;Description automatically generated">
            <a:extLst>
              <a:ext uri="{FF2B5EF4-FFF2-40B4-BE49-F238E27FC236}">
                <a16:creationId xmlns:a16="http://schemas.microsoft.com/office/drawing/2014/main" id="{C2B9DC0A-314D-4B29-7F0E-2230F53FE1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2020" y="592544"/>
            <a:ext cx="2329980" cy="14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2821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TC104033917[[fn=Berlin]]</Template>
  <TotalTime>9549</TotalTime>
  <Words>878</Words>
  <Application>Microsoft Office PowerPoint</Application>
  <PresentationFormat>Widescreen</PresentationFormat>
  <Paragraphs>131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Peewee/12U-Bantam/15U Parent meeting 9-15-2026</vt:lpstr>
      <vt:lpstr>Moorhead Youth Hockey Association</vt:lpstr>
      <vt:lpstr>Governance</vt:lpstr>
      <vt:lpstr>Organization</vt:lpstr>
      <vt:lpstr>HOCKEY OPS - INTRODUCTIONS </vt:lpstr>
      <vt:lpstr>PRACTICE AND GAME SCHEDULES</vt:lpstr>
      <vt:lpstr>Specialty Coaches/Tools</vt:lpstr>
      <vt:lpstr>Fall Clinic/TRYOUT PROCESS </vt:lpstr>
      <vt:lpstr>Post Tryout-Parent Meetings</vt:lpstr>
      <vt:lpstr>VOLUNTEERING: RAFFLE and TOURNAMENTS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Member Orientation September 9, 2014</dc:title>
  <dc:creator>Jeremy Gregoire</dc:creator>
  <cp:lastModifiedBy>Rob Gramer</cp:lastModifiedBy>
  <cp:revision>65</cp:revision>
  <cp:lastPrinted>2018-10-14T15:38:08Z</cp:lastPrinted>
  <dcterms:created xsi:type="dcterms:W3CDTF">2014-08-27T14:14:45Z</dcterms:created>
  <dcterms:modified xsi:type="dcterms:W3CDTF">2026-09-15T16:55:30Z</dcterms:modified>
</cp:coreProperties>
</file>